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AE58-ADF5-4CD6-BF3B-5B0C1E94ED5C}" type="datetimeFigureOut">
              <a:rPr lang="en-US" smtClean="0"/>
              <a:t>1/6/2023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950-7859-4B7B-8C19-AAA17071DB7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AE58-ADF5-4CD6-BF3B-5B0C1E94ED5C}" type="datetimeFigureOut">
              <a:rPr lang="en-US" smtClean="0"/>
              <a:t>1/6/2023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950-7859-4B7B-8C19-AAA17071DB7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AE58-ADF5-4CD6-BF3B-5B0C1E94ED5C}" type="datetimeFigureOut">
              <a:rPr lang="en-US" smtClean="0"/>
              <a:t>1/6/2023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950-7859-4B7B-8C19-AAA17071DB7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AE58-ADF5-4CD6-BF3B-5B0C1E94ED5C}" type="datetimeFigureOut">
              <a:rPr lang="en-US" smtClean="0"/>
              <a:t>1/6/2023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950-7859-4B7B-8C19-AAA17071DB7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AE58-ADF5-4CD6-BF3B-5B0C1E94ED5C}" type="datetimeFigureOut">
              <a:rPr lang="en-US" smtClean="0"/>
              <a:t>1/6/2023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950-7859-4B7B-8C19-AAA17071DB7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AE58-ADF5-4CD6-BF3B-5B0C1E94ED5C}" type="datetimeFigureOut">
              <a:rPr lang="en-US" smtClean="0"/>
              <a:t>1/6/2023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950-7859-4B7B-8C19-AAA17071DB7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AE58-ADF5-4CD6-BF3B-5B0C1E94ED5C}" type="datetimeFigureOut">
              <a:rPr lang="en-US" smtClean="0"/>
              <a:t>1/6/2023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950-7859-4B7B-8C19-AAA17071DB7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AE58-ADF5-4CD6-BF3B-5B0C1E94ED5C}" type="datetimeFigureOut">
              <a:rPr lang="en-US" smtClean="0"/>
              <a:t>1/6/2023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950-7859-4B7B-8C19-AAA17071DB7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AE58-ADF5-4CD6-BF3B-5B0C1E94ED5C}" type="datetimeFigureOut">
              <a:rPr lang="en-US" smtClean="0"/>
              <a:t>1/6/2023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950-7859-4B7B-8C19-AAA17071DB7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AE58-ADF5-4CD6-BF3B-5B0C1E94ED5C}" type="datetimeFigureOut">
              <a:rPr lang="en-US" smtClean="0"/>
              <a:t>1/6/2023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950-7859-4B7B-8C19-AAA17071DB7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AE58-ADF5-4CD6-BF3B-5B0C1E94ED5C}" type="datetimeFigureOut">
              <a:rPr lang="en-US" smtClean="0"/>
              <a:t>1/6/2023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950-7859-4B7B-8C19-AAA17071DB7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AAE58-ADF5-4CD6-BF3B-5B0C1E94ED5C}" type="datetimeFigureOut">
              <a:rPr lang="en-US" smtClean="0"/>
              <a:t>1/6/2023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5A950-7859-4B7B-8C19-AAA17071DB78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729"/>
            <a:ext cx="9144000" cy="1285883"/>
          </a:xfrm>
        </p:spPr>
        <p:txBody>
          <a:bodyPr>
            <a:normAutofit/>
          </a:bodyPr>
          <a:lstStyle/>
          <a:p>
            <a:r>
              <a:rPr lang="en-IN" sz="2000" dirty="0" smtClean="0"/>
              <a:t>Our staff  and a team of students visited the </a:t>
            </a:r>
            <a:r>
              <a:rPr lang="en-IN" sz="2000" dirty="0" err="1" smtClean="0"/>
              <a:t>THE</a:t>
            </a:r>
            <a:r>
              <a:rPr lang="en-IN" sz="2000" dirty="0" smtClean="0"/>
              <a:t> RIGHT MILLETS MELA organized by Department of Food Safety, Tamil Nadu at </a:t>
            </a:r>
            <a:r>
              <a:rPr lang="en-IN" sz="2000" dirty="0" err="1" smtClean="0"/>
              <a:t>Trichy</a:t>
            </a:r>
            <a:r>
              <a:rPr lang="en-IN" sz="2000" dirty="0" smtClean="0"/>
              <a:t> on 05-01-2023.</a:t>
            </a:r>
            <a:endParaRPr lang="en-IN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2971800"/>
          </a:xfrm>
        </p:spPr>
        <p:txBody>
          <a:bodyPr>
            <a:noAutofit/>
          </a:bodyPr>
          <a:lstStyle/>
          <a:p>
            <a:r>
              <a:rPr lang="en-IN" sz="2400" dirty="0" smtClean="0"/>
              <a:t> Our staff  and a team of students visited the </a:t>
            </a:r>
            <a:r>
              <a:rPr lang="en-IN" sz="2400" dirty="0" err="1" smtClean="0"/>
              <a:t>THE</a:t>
            </a:r>
            <a:r>
              <a:rPr lang="en-IN" sz="2400" dirty="0" smtClean="0"/>
              <a:t> RIGHT MILLETS MELA organized by Department of Food Safety, Tamil Nadu at </a:t>
            </a:r>
            <a:r>
              <a:rPr lang="en-IN" sz="2400" dirty="0" err="1" smtClean="0"/>
              <a:t>Trichy</a:t>
            </a:r>
            <a:r>
              <a:rPr lang="en-IN" sz="2400" dirty="0" smtClean="0"/>
              <a:t> on 05-01-2023. They explain  about the foods displayed in a stall to the District Collector Mr. </a:t>
            </a:r>
            <a:r>
              <a:rPr lang="en-IN" sz="2400" dirty="0" err="1" smtClean="0"/>
              <a:t>Pradeep</a:t>
            </a:r>
            <a:r>
              <a:rPr lang="en-IN" sz="2400" dirty="0" smtClean="0"/>
              <a:t> Kumar, IAS. Our students were also involved in service of snacks to the government officials during this event. </a:t>
            </a:r>
            <a:endParaRPr lang="en-IN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en-IN" sz="2000" dirty="0" smtClean="0">
                <a:solidFill>
                  <a:srgbClr val="C00000"/>
                </a:solidFill>
                <a:latin typeface="Arial Black" pitchFamily="34" charset="0"/>
              </a:rPr>
              <a:t>OUR STAFF  AND A TEAM OF STUDENTS VISITED </a:t>
            </a:r>
            <a:br>
              <a:rPr lang="en-IN" sz="20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en-IN" sz="2400" b="1" dirty="0" smtClean="0">
                <a:solidFill>
                  <a:srgbClr val="00B050"/>
                </a:solidFill>
                <a:latin typeface="Arial Black" pitchFamily="34" charset="0"/>
              </a:rPr>
              <a:t>THE RIGHT MILLETS MELA </a:t>
            </a:r>
            <a:r>
              <a:rPr lang="en-IN" sz="2000" b="1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en-IN" sz="2000" b="1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en-IN" sz="2000" dirty="0" smtClean="0">
                <a:solidFill>
                  <a:srgbClr val="C00000"/>
                </a:solidFill>
                <a:latin typeface="Arial Black" pitchFamily="34" charset="0"/>
              </a:rPr>
              <a:t>ORGANIZED BY DEPARTMENT OF FOOD SAFETY, TAMIL NADU </a:t>
            </a:r>
            <a:r>
              <a:rPr lang="en-IN" sz="2000" dirty="0" smtClean="0">
                <a:solidFill>
                  <a:srgbClr val="002060"/>
                </a:solidFill>
                <a:latin typeface="Arial Black" pitchFamily="34" charset="0"/>
              </a:rPr>
              <a:t>AT   TRICHY ON </a:t>
            </a:r>
            <a:r>
              <a:rPr lang="en-IN" sz="2000" b="1" dirty="0" smtClean="0">
                <a:solidFill>
                  <a:srgbClr val="002060"/>
                </a:solidFill>
                <a:latin typeface="Arial Black" pitchFamily="34" charset="0"/>
              </a:rPr>
              <a:t>05-01-2023.</a:t>
            </a:r>
            <a:endParaRPr lang="en-IN" sz="20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4" name="Content Placeholder 3" descr="WhatsApp Image 2023-01-05 at 11.51.07 AM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00174"/>
            <a:ext cx="4643438" cy="5357827"/>
          </a:xfrm>
        </p:spPr>
      </p:pic>
      <p:pic>
        <p:nvPicPr>
          <p:cNvPr id="5" name="Content Placeholder 3" descr="WhatsApp Image 2023-01-05 at 11.51.56 AM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1500174"/>
            <a:ext cx="4357686" cy="5357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28"/>
          </a:xfrm>
        </p:spPr>
        <p:txBody>
          <a:bodyPr>
            <a:noAutofit/>
          </a:bodyPr>
          <a:lstStyle/>
          <a:p>
            <a:r>
              <a:rPr lang="en-IN" sz="2400" dirty="0" smtClean="0">
                <a:solidFill>
                  <a:srgbClr val="FF0000"/>
                </a:solidFill>
                <a:latin typeface="Arial Black" pitchFamily="34" charset="0"/>
              </a:rPr>
              <a:t>Our Students explain </a:t>
            </a:r>
            <a:r>
              <a:rPr lang="en-IN" sz="2400" dirty="0" smtClean="0">
                <a:solidFill>
                  <a:srgbClr val="FF0000"/>
                </a:solidFill>
                <a:latin typeface="Arial Black" pitchFamily="34" charset="0"/>
              </a:rPr>
              <a:t> about the foods displayed in a stall to the District Collector </a:t>
            </a:r>
            <a:r>
              <a:rPr lang="en-IN" sz="2400" b="1" dirty="0" smtClean="0">
                <a:solidFill>
                  <a:srgbClr val="002060"/>
                </a:solidFill>
                <a:latin typeface="Arial Black" pitchFamily="34" charset="0"/>
              </a:rPr>
              <a:t>Mr. </a:t>
            </a:r>
            <a:r>
              <a:rPr lang="en-IN" sz="2400" b="1" dirty="0" err="1" smtClean="0">
                <a:solidFill>
                  <a:srgbClr val="002060"/>
                </a:solidFill>
                <a:latin typeface="Arial Black" pitchFamily="34" charset="0"/>
              </a:rPr>
              <a:t>Pradeep</a:t>
            </a:r>
            <a:r>
              <a:rPr lang="en-IN" sz="2400" b="1" dirty="0" smtClean="0">
                <a:solidFill>
                  <a:srgbClr val="002060"/>
                </a:solidFill>
                <a:latin typeface="Arial Black" pitchFamily="34" charset="0"/>
              </a:rPr>
              <a:t> Kumar, IAS. </a:t>
            </a:r>
            <a:r>
              <a:rPr lang="en-IN" sz="2400" dirty="0" smtClean="0">
                <a:solidFill>
                  <a:srgbClr val="FF0000"/>
                </a:solidFill>
                <a:latin typeface="Arial Black" pitchFamily="34" charset="0"/>
              </a:rPr>
              <a:t>Our students were also involved in service of snacks to the government officials during this event.</a:t>
            </a:r>
            <a:endParaRPr lang="en-IN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4" name="Content Placeholder 3" descr="WhatsApp Image 2023-01-05 at 12.16.31 PM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00201"/>
            <a:ext cx="9143999" cy="52577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C00000"/>
                </a:solidFill>
                <a:latin typeface="Arial Black" pitchFamily="34" charset="0"/>
              </a:rPr>
              <a:t>Our students were also involved in service of snacks to the government officials during this event.</a:t>
            </a:r>
            <a:endParaRPr lang="en-IN" sz="32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/>
          </a:p>
        </p:txBody>
      </p:sp>
      <p:pic>
        <p:nvPicPr>
          <p:cNvPr id="7" name="Content Placeholder 3" descr="WhatsApp Image 2023-01-05 at 12.16.44 PM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00174"/>
            <a:ext cx="9143999" cy="5357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155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Our staff  and a team of students visited the THE RIGHT MILLETS MELA organized by Department of Food Safety, Tamil Nadu at Trichy on 05-01-2023.</vt:lpstr>
      <vt:lpstr>OUR STAFF  AND A TEAM OF STUDENTS VISITED  THE RIGHT MILLETS MELA  ORGANIZED BY DEPARTMENT OF FOOD SAFETY, TAMIL NADU AT   TRICHY ON 05-01-2023.</vt:lpstr>
      <vt:lpstr>Our Students explain  about the foods displayed in a stall to the District Collector Mr. Pradeep Kumar, IAS. Our students were also involved in service of snacks to the government officials during this event.</vt:lpstr>
      <vt:lpstr>Our students were also involved in service of snacks to the government officials during this event.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hmcs</dc:creator>
  <cp:lastModifiedBy>hmcs</cp:lastModifiedBy>
  <cp:revision>5</cp:revision>
  <dcterms:created xsi:type="dcterms:W3CDTF">2023-01-06T03:45:02Z</dcterms:created>
  <dcterms:modified xsi:type="dcterms:W3CDTF">2023-01-06T04:30:32Z</dcterms:modified>
</cp:coreProperties>
</file>